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9"/>
    <p:restoredTop sz="66021"/>
  </p:normalViewPr>
  <p:slideViewPr>
    <p:cSldViewPr snapToGrid="0">
      <p:cViewPr varScale="1">
        <p:scale>
          <a:sx n="87" d="100"/>
          <a:sy n="8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03/09/2025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03/09/2025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03/09/2025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of the “</a:t>
            </a:r>
            <a:r>
              <a:rPr lang="en-BE" sz="2400" b="1" dirty="0"/>
              <a:t>Git and GitHub Lab</a:t>
            </a:r>
            <a:r>
              <a:rPr lang="en-BE" sz="2400" dirty="0"/>
              <a:t>” after this class</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Communication, for faster response, please communicate with me on Discord</a:t>
            </a:r>
          </a:p>
          <a:p>
            <a:r>
              <a:rPr lang="en-BE" sz="2400" dirty="0"/>
              <a:t>Precondition Report is due </a:t>
            </a:r>
            <a:r>
              <a:rPr lang="en-BE" sz="2400" b="1" dirty="0"/>
              <a:t>09/03/2025</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38699" y="1316896"/>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553698" y="1238685"/>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Wed 01/29</a:t>
            </a:r>
          </a:p>
          <a:p>
            <a:r>
              <a:rPr lang="en-US" dirty="0"/>
              <a:t>Precondition report due tonight</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52A570-2F09-5E09-5038-DC360C585BC6}"/>
              </a:ext>
            </a:extLst>
          </p:cNvPr>
          <p:cNvSpPr txBox="1"/>
          <p:nvPr/>
        </p:nvSpPr>
        <p:spPr>
          <a:xfrm>
            <a:off x="4359729" y="406967"/>
            <a:ext cx="4604657" cy="523220"/>
          </a:xfrm>
          <a:prstGeom prst="rect">
            <a:avLst/>
          </a:prstGeom>
          <a:noFill/>
        </p:spPr>
        <p:txBody>
          <a:bodyPr wrap="square" rtlCol="0">
            <a:spAutoFit/>
          </a:bodyPr>
          <a:lstStyle/>
          <a:p>
            <a:r>
              <a:rPr lang="en-US" sz="2800" dirty="0"/>
              <a:t>Client Project Ranking</a:t>
            </a:r>
          </a:p>
        </p:txBody>
      </p:sp>
      <p:pic>
        <p:nvPicPr>
          <p:cNvPr id="9" name="Picture 8" descr="A screenshot of a computer&#10;&#10;AI-generated content may be incorrect.">
            <a:extLst>
              <a:ext uri="{FF2B5EF4-FFF2-40B4-BE49-F238E27FC236}">
                <a16:creationId xmlns:a16="http://schemas.microsoft.com/office/drawing/2014/main" id="{276C4C0E-207A-3ABB-2D8B-C88EFE0CA8DA}"/>
              </a:ext>
            </a:extLst>
          </p:cNvPr>
          <p:cNvPicPr>
            <a:picLocks noChangeAspect="1"/>
          </p:cNvPicPr>
          <p:nvPr/>
        </p:nvPicPr>
        <p:blipFill>
          <a:blip r:embed="rId3"/>
          <a:stretch>
            <a:fillRect/>
          </a:stretch>
        </p:blipFill>
        <p:spPr>
          <a:xfrm>
            <a:off x="2330247" y="930187"/>
            <a:ext cx="7749608" cy="5530557"/>
          </a:xfrm>
          <a:prstGeom prst="rect">
            <a:avLst/>
          </a:prstGeom>
        </p:spPr>
      </p:pic>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70896</TotalTime>
  <Words>7046</Words>
  <Application>Microsoft Macintosh PowerPoint</Application>
  <PresentationFormat>Widescreen</PresentationFormat>
  <Paragraphs>766</Paragraphs>
  <Slides>59</Slides>
  <Notes>56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PowerPoint Presentation</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238</cp:revision>
  <dcterms:created xsi:type="dcterms:W3CDTF">2022-12-01T21:47:15Z</dcterms:created>
  <dcterms:modified xsi:type="dcterms:W3CDTF">2025-09-03T19:06:29Z</dcterms:modified>
</cp:coreProperties>
</file>